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72" r:id="rId3"/>
  </p:sldMasterIdLst>
  <p:sldIdLst>
    <p:sldId id="256" r:id="rId4"/>
    <p:sldId id="258" r:id="rId5"/>
    <p:sldId id="284" r:id="rId6"/>
    <p:sldId id="285" r:id="rId7"/>
    <p:sldId id="286" r:id="rId8"/>
    <p:sldId id="289" r:id="rId9"/>
    <p:sldId id="288" r:id="rId10"/>
    <p:sldId id="264" r:id="rId11"/>
    <p:sldId id="295" r:id="rId12"/>
    <p:sldId id="278" r:id="rId13"/>
    <p:sldId id="290" r:id="rId14"/>
    <p:sldId id="287" r:id="rId15"/>
    <p:sldId id="283" r:id="rId16"/>
    <p:sldId id="294" r:id="rId17"/>
    <p:sldId id="293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6919"/>
    <a:srgbClr val="843C0C"/>
    <a:srgbClr val="C7C7C7"/>
    <a:srgbClr val="D0CECE"/>
    <a:srgbClr val="3C3C3D"/>
    <a:srgbClr val="E7E6E6"/>
    <a:srgbClr val="86603A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3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4000" b="1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Título da Apresentação</a:t>
            </a:r>
            <a:br>
              <a:rPr lang="pt-BR" dirty="0" smtClean="0"/>
            </a:br>
            <a:r>
              <a:rPr lang="pt-BR" dirty="0" smtClean="0"/>
              <a:t>Arial, 40, negrito, sombra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 smtClean="0"/>
              <a:t>Subtítulo, </a:t>
            </a:r>
            <a:r>
              <a:rPr lang="pt-BR" dirty="0" err="1" smtClean="0"/>
              <a:t>arial</a:t>
            </a:r>
            <a:r>
              <a:rPr lang="pt-BR" dirty="0" smtClean="0"/>
              <a:t> 24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Data, </a:t>
            </a:r>
            <a:r>
              <a:rPr lang="pt-BR" dirty="0" err="1" smtClean="0"/>
              <a:t>arial</a:t>
            </a:r>
            <a:r>
              <a:rPr lang="pt-BR" dirty="0" smtClean="0"/>
              <a:t> 12</a:t>
            </a:r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Nome e cargo, </a:t>
            </a:r>
            <a:r>
              <a:rPr lang="pt-BR" dirty="0" err="1" smtClean="0"/>
              <a:t>arial</a:t>
            </a:r>
            <a:r>
              <a:rPr lang="pt-BR" dirty="0" smtClean="0"/>
              <a:t> 12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C512-5971-43BD-B761-ACB52068172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1170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sz="3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err="1" smtClean="0"/>
              <a:t>Título</a:t>
            </a:r>
            <a:r>
              <a:rPr lang="en-US" dirty="0" smtClean="0"/>
              <a:t> </a:t>
            </a:r>
            <a:r>
              <a:rPr lang="en-US" dirty="0" err="1" smtClean="0"/>
              <a:t>arial</a:t>
            </a:r>
            <a:r>
              <a:rPr lang="en-US" dirty="0" smtClean="0"/>
              <a:t>, </a:t>
            </a:r>
            <a:r>
              <a:rPr lang="en-US" dirty="0" err="1" smtClean="0"/>
              <a:t>negrito</a:t>
            </a:r>
            <a:r>
              <a:rPr lang="en-US" dirty="0" smtClean="0"/>
              <a:t>, 35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nível, </a:t>
            </a:r>
            <a:r>
              <a:rPr lang="pt-BR" dirty="0" err="1" smtClean="0"/>
              <a:t>arial</a:t>
            </a:r>
            <a:r>
              <a:rPr lang="pt-BR" dirty="0" smtClean="0"/>
              <a:t> 20</a:t>
            </a:r>
          </a:p>
          <a:p>
            <a:pPr lvl="2"/>
            <a:r>
              <a:rPr lang="pt-BR" dirty="0" smtClean="0"/>
              <a:t>Terceiro nível, </a:t>
            </a:r>
            <a:r>
              <a:rPr lang="pt-BR" dirty="0" err="1" smtClean="0"/>
              <a:t>arial</a:t>
            </a:r>
            <a:r>
              <a:rPr lang="pt-BR" dirty="0" smtClean="0"/>
              <a:t> 18</a:t>
            </a:r>
          </a:p>
          <a:p>
            <a:pPr lvl="3"/>
            <a:r>
              <a:rPr lang="pt-BR" dirty="0" smtClean="0"/>
              <a:t>Quarto nível, </a:t>
            </a:r>
            <a:r>
              <a:rPr lang="pt-BR" dirty="0" err="1" smtClean="0"/>
              <a:t>arial</a:t>
            </a:r>
            <a:r>
              <a:rPr lang="pt-BR" dirty="0" smtClean="0"/>
              <a:t> 14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583F-F469-4E60-B68B-61D428CDA92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C512-5971-43BD-B761-ACB5206817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183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875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364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592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4391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964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360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2463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5062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7534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4742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62035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009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229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4713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8814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369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069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84302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78480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90859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8217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C583F-F469-4E60-B68B-61D428CDA92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FC512-5971-43BD-B761-ACB5206817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56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Título, </a:t>
            </a:r>
            <a:r>
              <a:rPr lang="pt-BR" dirty="0" err="1" smtClean="0"/>
              <a:t>arial</a:t>
            </a:r>
            <a:r>
              <a:rPr lang="pt-BR" dirty="0" smtClean="0"/>
              <a:t>, 35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98B2D-25CC-4A53-A802-984CE5D638AD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Content Placeholder 2"/>
          <p:cNvSpPr txBox="1">
            <a:spLocks/>
          </p:cNvSpPr>
          <p:nvPr userDrawn="1"/>
        </p:nvSpPr>
        <p:spPr>
          <a:xfrm>
            <a:off x="628650" y="1825625"/>
            <a:ext cx="3886200" cy="34226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dirty="0" smtClean="0"/>
              <a:t>Imagens podem ser utilizadas se elas forem relevantes ao conteúdo. </a:t>
            </a:r>
          </a:p>
          <a:p>
            <a:r>
              <a:rPr lang="pt-BR" altLang="pt-BR" dirty="0" smtClean="0"/>
              <a:t>Imagens de fundo não devem ser utilizadas, nem mesmo se for em marca d´água. </a:t>
            </a:r>
          </a:p>
          <a:p>
            <a:r>
              <a:rPr lang="pt-BR" altLang="pt-BR" dirty="0" smtClean="0"/>
              <a:t>Colocação do texto sempre à esquerda e imagens à direita.</a:t>
            </a:r>
            <a:endParaRPr lang="fi-FI" altLang="pt-BR" dirty="0"/>
          </a:p>
        </p:txBody>
      </p:sp>
      <p:sp>
        <p:nvSpPr>
          <p:cNvPr id="8" name="Content Placeholder 3"/>
          <p:cNvSpPr txBox="1">
            <a:spLocks/>
          </p:cNvSpPr>
          <p:nvPr userDrawn="1"/>
        </p:nvSpPr>
        <p:spPr>
          <a:xfrm>
            <a:off x="4629150" y="1825625"/>
            <a:ext cx="3886200" cy="342265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baseline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Área para imagens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60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500" b="1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82379-13A3-4D11-8E0A-0AD573B5E83F}" type="datetimeFigureOut">
              <a:rPr lang="pt-BR" smtClean="0"/>
              <a:t>04/12/2018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917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25468"/>
            <a:ext cx="9144000" cy="2977641"/>
          </a:xfrm>
        </p:spPr>
        <p:txBody>
          <a:bodyPr>
            <a:noAutofit/>
          </a:bodyPr>
          <a:lstStyle/>
          <a:p>
            <a:r>
              <a:rPr lang="pt-BR" sz="5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Inventário Florestal Digital: u</a:t>
            </a:r>
            <a:r>
              <a:rPr lang="pt-BR" sz="5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 </a:t>
            </a:r>
            <a:r>
              <a:rPr lang="pt-BR" sz="5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premiado case de </a:t>
            </a:r>
            <a:r>
              <a:rPr lang="pt-BR" sz="5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inovação </a:t>
            </a:r>
            <a:endParaRPr lang="pt-BR" sz="5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915189"/>
            <a:ext cx="6858000" cy="1655762"/>
          </a:xfrm>
        </p:spPr>
        <p:txBody>
          <a:bodyPr/>
          <a:lstStyle/>
          <a:p>
            <a:r>
              <a:rPr lang="pt-BR" b="1" dirty="0" smtClean="0">
                <a:latin typeface="Goudy Old Style" panose="02020502050305020303" pitchFamily="18" charset="0"/>
              </a:rPr>
              <a:t>CARLOS EDUARDO BALDISSERA</a:t>
            </a:r>
            <a:endParaRPr lang="pt-BR" b="1" dirty="0">
              <a:latin typeface="Goudy Old Style" panose="02020502050305020303" pitchFamily="18" charset="0"/>
            </a:endParaRPr>
          </a:p>
        </p:txBody>
      </p:sp>
      <p:pic>
        <p:nvPicPr>
          <p:cNvPr id="4" name="Picture 3" descr="I:\TDC2017\Logos\TDC2017\logo-tdc-vertical-A4.e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85" y="5301766"/>
            <a:ext cx="1994203" cy="1264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06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77235"/>
            <a:ext cx="7886700" cy="1325563"/>
          </a:xfrm>
        </p:spPr>
        <p:txBody>
          <a:bodyPr>
            <a:normAutofit/>
          </a:bodyPr>
          <a:lstStyle/>
          <a:p>
            <a:r>
              <a:rPr lang="pt-BR" sz="7200" dirty="0" smtClean="0">
                <a:solidFill>
                  <a:srgbClr val="B96919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 PROBLEMA</a:t>
            </a:r>
            <a:endParaRPr lang="pt-BR" sz="7200" dirty="0">
              <a:solidFill>
                <a:srgbClr val="B96919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900781"/>
            <a:ext cx="7886700" cy="435133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pt-BR" sz="3200" dirty="0" smtClean="0">
                <a:solidFill>
                  <a:schemeClr val="tx1"/>
                </a:solidFill>
                <a:ea typeface="Ebrima" panose="02000000000000000000" pitchFamily="2" charset="0"/>
              </a:rPr>
              <a:t> Sistema de </a:t>
            </a:r>
            <a:r>
              <a:rPr lang="pt-BR" sz="3200" smtClean="0">
                <a:solidFill>
                  <a:schemeClr val="tx1"/>
                </a:solidFill>
                <a:ea typeface="Ebrima" panose="02000000000000000000" pitchFamily="2" charset="0"/>
              </a:rPr>
              <a:t>difícil uso (W.SE);</a:t>
            </a:r>
            <a:endParaRPr lang="pt-BR" sz="3200" dirty="0" smtClean="0">
              <a:solidFill>
                <a:schemeClr val="tx1"/>
              </a:solidFill>
              <a:ea typeface="Ebrima" panose="02000000000000000000" pitchFamily="2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t-BR" sz="3200" dirty="0" smtClean="0">
                <a:solidFill>
                  <a:schemeClr val="tx1"/>
                </a:solidFill>
                <a:ea typeface="Ebrima" panose="02000000000000000000" pitchFamily="2" charset="0"/>
              </a:rPr>
              <a:t> Problemas de tráfego de dados;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t-BR" sz="3200" dirty="0" smtClean="0">
                <a:solidFill>
                  <a:schemeClr val="tx1"/>
                </a:solidFill>
                <a:ea typeface="Ebrima" panose="02000000000000000000" pitchFamily="2" charset="0"/>
              </a:rPr>
              <a:t> Demora no tempo de cálculo;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t-BR" sz="3200" dirty="0" smtClean="0">
                <a:solidFill>
                  <a:schemeClr val="tx1"/>
                </a:solidFill>
                <a:ea typeface="Ebrima" panose="02000000000000000000" pitchFamily="2" charset="0"/>
              </a:rPr>
              <a:t> Fórmulas de cálculo sem flexibilidade de alteração;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t-BR" sz="3200" dirty="0" smtClean="0">
                <a:solidFill>
                  <a:schemeClr val="tx1"/>
                </a:solidFill>
                <a:ea typeface="Ebrima" panose="02000000000000000000" pitchFamily="2" charset="0"/>
              </a:rPr>
              <a:t> Perda de dados (</a:t>
            </a:r>
            <a:r>
              <a:rPr lang="pt-BR" sz="3200" dirty="0" err="1" smtClean="0">
                <a:solidFill>
                  <a:schemeClr val="tx1"/>
                </a:solidFill>
                <a:ea typeface="Ebrima" panose="02000000000000000000" pitchFamily="2" charset="0"/>
              </a:rPr>
              <a:t>SDCard</a:t>
            </a:r>
            <a:r>
              <a:rPr lang="pt-BR" sz="3200" dirty="0" smtClean="0">
                <a:solidFill>
                  <a:schemeClr val="tx1"/>
                </a:solidFill>
                <a:ea typeface="Ebrima" panose="02000000000000000000" pitchFamily="2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76142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067" y="0"/>
            <a:ext cx="9003865" cy="1515648"/>
          </a:xfrm>
        </p:spPr>
        <p:txBody>
          <a:bodyPr>
            <a:noAutofit/>
          </a:bodyPr>
          <a:lstStyle/>
          <a:p>
            <a:r>
              <a:rPr lang="pt-BR" sz="4400" dirty="0" smtClean="0">
                <a:ln>
                  <a:solidFill>
                    <a:schemeClr val="tx1"/>
                  </a:solidFill>
                </a:ln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Qual é o propósito do Projeto?</a:t>
            </a:r>
            <a:endParaRPr lang="pt-BR" sz="4400" dirty="0">
              <a:ln>
                <a:solidFill>
                  <a:schemeClr val="tx1"/>
                </a:solidFill>
              </a:ln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95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04014" y="1922462"/>
            <a:ext cx="7886700" cy="49355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t-BR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Possibilitar </a:t>
            </a:r>
            <a:r>
              <a:rPr lang="pt-BR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inventariar as florestas via dispositivo móvel</a:t>
            </a:r>
            <a:r>
              <a:rPr lang="pt-BR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Otimizar </a:t>
            </a:r>
            <a:r>
              <a:rPr lang="pt-BR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 tempo de cálculo de inventário em relação ao cenário atual</a:t>
            </a:r>
            <a:r>
              <a:rPr lang="pt-BR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Criar </a:t>
            </a:r>
            <a:r>
              <a:rPr lang="pt-BR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fórmula de cálculo </a:t>
            </a:r>
            <a:r>
              <a:rPr lang="pt-BR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personalizada.</a:t>
            </a:r>
            <a:endParaRPr lang="pt-BR" sz="40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70067" y="0"/>
            <a:ext cx="9003865" cy="1515648"/>
          </a:xfrm>
        </p:spPr>
        <p:txBody>
          <a:bodyPr>
            <a:noAutofit/>
          </a:bodyPr>
          <a:lstStyle/>
          <a:p>
            <a:r>
              <a:rPr lang="pt-BR" sz="4400" dirty="0" smtClean="0">
                <a:ln>
                  <a:solidFill>
                    <a:schemeClr val="tx1"/>
                  </a:solidFill>
                </a:ln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Qual é o propósito do Projeto?</a:t>
            </a:r>
            <a:endParaRPr lang="pt-BR" sz="4400" dirty="0">
              <a:ln>
                <a:solidFill>
                  <a:schemeClr val="tx1"/>
                </a:solidFill>
              </a:ln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50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98777" y="137785"/>
            <a:ext cx="4745015" cy="1290181"/>
          </a:xfrm>
        </p:spPr>
        <p:txBody>
          <a:bodyPr>
            <a:normAutofit/>
          </a:bodyPr>
          <a:lstStyle/>
          <a:p>
            <a:r>
              <a:rPr lang="pt-BR" sz="5000" b="0" dirty="0" smtClean="0">
                <a:ln w="19050">
                  <a:solidFill>
                    <a:schemeClr val="tx1"/>
                  </a:solidFill>
                </a:ln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pt-BR" sz="5000" b="0" dirty="0" smtClean="0">
                <a:ln w="19050">
                  <a:solidFill>
                    <a:schemeClr val="tx1"/>
                  </a:solidFill>
                </a:ln>
                <a:latin typeface="Gill Sans MT" panose="020B05020201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DIFICULDADES</a:t>
            </a:r>
            <a:endParaRPr lang="pt-BR" sz="5000" b="0" dirty="0">
              <a:ln w="19050">
                <a:solidFill>
                  <a:schemeClr val="tx1"/>
                </a:solidFill>
              </a:ln>
              <a:latin typeface="Gill Sans MT" panose="020B0502020104020203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96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82563"/>
            <a:ext cx="7886700" cy="1325563"/>
          </a:xfrm>
        </p:spPr>
        <p:txBody>
          <a:bodyPr>
            <a:normAutofit/>
          </a:bodyPr>
          <a:lstStyle/>
          <a:p>
            <a:r>
              <a:rPr lang="pt-BR" sz="4800" dirty="0" smtClean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DIFICULDADES</a:t>
            </a:r>
            <a:endParaRPr lang="pt-BR" sz="4800" dirty="0">
              <a:ln w="12700">
                <a:solidFill>
                  <a:schemeClr val="tx1"/>
                </a:solidFill>
              </a:ln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628650" y="1508126"/>
            <a:ext cx="8264829" cy="491468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t-BR" sz="40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Indefinição dos requisitos;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40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Quando vai ficar pronto?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40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Criar </a:t>
            </a:r>
            <a:r>
              <a:rPr lang="pt-BR" sz="4000" b="1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fórmula de cálculo personalizada</a:t>
            </a:r>
            <a:r>
              <a:rPr lang="pt-BR" sz="40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40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Interpretação </a:t>
            </a:r>
            <a:r>
              <a:rPr lang="pt-BR" sz="4000" b="1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das fórmulas matemáticas (teoria de cálculo) e a sua codificação sistêmica (SQL</a:t>
            </a:r>
            <a:r>
              <a:rPr lang="pt-BR" sz="40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7075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85210" cy="685800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9255" y="5187623"/>
            <a:ext cx="7886700" cy="1325563"/>
          </a:xfrm>
        </p:spPr>
        <p:txBody>
          <a:bodyPr>
            <a:noAutofit/>
          </a:bodyPr>
          <a:lstStyle/>
          <a:p>
            <a:r>
              <a:rPr lang="pt-BR" sz="54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BAH, TUDO ISSO VAI DAR CERTO?</a:t>
            </a:r>
            <a:endParaRPr lang="pt-BR" sz="5400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23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9430" y="-137787"/>
            <a:ext cx="13599687" cy="7139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441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Florestal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3969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9144000" cy="6857375"/>
          </a:xfrm>
        </p:spPr>
      </p:pic>
    </p:spTree>
    <p:extLst>
      <p:ext uri="{BB962C8B-B14F-4D97-AF65-F5344CB8AC3E}">
        <p14:creationId xmlns:p14="http://schemas.microsoft.com/office/powerpoint/2010/main" val="416009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844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196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13260"/>
            <a:ext cx="7886700" cy="1325563"/>
          </a:xfrm>
        </p:spPr>
        <p:txBody>
          <a:bodyPr/>
          <a:lstStyle/>
          <a:p>
            <a:r>
              <a:rPr lang="pt-BR" sz="60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RESULTADOS</a:t>
            </a:r>
            <a:endParaRPr lang="pt-BR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40968" y="1697817"/>
            <a:ext cx="8339986" cy="5907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Coleta de dados em florestas </a:t>
            </a:r>
            <a:r>
              <a:rPr lang="pt-BR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via </a:t>
            </a:r>
            <a:r>
              <a:rPr lang="pt-BR" sz="3200" b="1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tablet</a:t>
            </a:r>
            <a:r>
              <a:rPr lang="pt-BR" sz="3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;</a:t>
            </a:r>
            <a:endParaRPr lang="pt-BR" sz="3200" b="1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540968" y="2249813"/>
            <a:ext cx="7886700" cy="528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Aplicação dinâmica e </a:t>
            </a:r>
            <a:r>
              <a:rPr lang="pt-BR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intuitiva;</a:t>
            </a: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540968" y="2779351"/>
            <a:ext cx="8339986" cy="528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Transmissão de </a:t>
            </a:r>
            <a:r>
              <a:rPr lang="pt-BR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dados </a:t>
            </a:r>
            <a:r>
              <a:rPr lang="pt-BR" sz="3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via </a:t>
            </a:r>
            <a:r>
              <a:rPr lang="pt-BR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internet;</a:t>
            </a: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28442" y="3349003"/>
            <a:ext cx="7886700" cy="416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Baixo custo em </a:t>
            </a:r>
            <a:r>
              <a:rPr lang="pt-BR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infraestrutura (</a:t>
            </a:r>
            <a:r>
              <a:rPr lang="pt-BR" sz="3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</a:t>
            </a:r>
            <a:r>
              <a:rPr lang="pt-BR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ablet);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40968" y="3792354"/>
            <a:ext cx="8339986" cy="602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Cálculo da rotina de inventário </a:t>
            </a:r>
            <a:r>
              <a:rPr lang="pt-BR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entre </a:t>
            </a:r>
            <a:r>
              <a:rPr lang="pt-BR" sz="3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 a </a:t>
            </a:r>
            <a:r>
              <a:rPr lang="pt-BR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3min;</a:t>
            </a: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540968" y="4715904"/>
            <a:ext cx="8339986" cy="5414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5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Confiabilidade</a:t>
            </a:r>
            <a:r>
              <a:rPr lang="pt-BR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e segurança nas informações;</a:t>
            </a: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540968" y="5152550"/>
            <a:ext cx="8703240" cy="442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Mensuração com nível de precisão acurado;</a:t>
            </a: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540968" y="5663837"/>
            <a:ext cx="7886700" cy="394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Impacto na gestão do negócio;</a:t>
            </a:r>
          </a:p>
        </p:txBody>
      </p:sp>
      <p:sp>
        <p:nvSpPr>
          <p:cNvPr id="12" name="Espaço Reservado para Conteúdo 2"/>
          <p:cNvSpPr txBox="1">
            <a:spLocks/>
          </p:cNvSpPr>
          <p:nvPr/>
        </p:nvSpPr>
        <p:spPr>
          <a:xfrm>
            <a:off x="540968" y="6146875"/>
            <a:ext cx="7886700" cy="394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b="1" dirty="0" smtClean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Descoberta de nova fonte de receita.</a:t>
            </a:r>
          </a:p>
        </p:txBody>
      </p:sp>
    </p:spTree>
    <p:extLst>
      <p:ext uri="{BB962C8B-B14F-4D97-AF65-F5344CB8AC3E}">
        <p14:creationId xmlns:p14="http://schemas.microsoft.com/office/powerpoint/2010/main" val="419854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49421" cy="7048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000" cy="6991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776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93" y="365126"/>
            <a:ext cx="2626069" cy="2603814"/>
          </a:xfr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686" y="2968940"/>
            <a:ext cx="2626069" cy="260381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281" y="365126"/>
            <a:ext cx="2626069" cy="260381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313" y="365126"/>
            <a:ext cx="2626069" cy="260381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93" y="2968940"/>
            <a:ext cx="2626069" cy="260381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965" y="2968940"/>
            <a:ext cx="2626069" cy="260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29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0008" y="68647"/>
            <a:ext cx="7886700" cy="1325563"/>
          </a:xfrm>
        </p:spPr>
        <p:txBody>
          <a:bodyPr>
            <a:normAutofit/>
          </a:bodyPr>
          <a:lstStyle/>
          <a:p>
            <a:r>
              <a:rPr lang="pt-BR" sz="72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NETWORKING</a:t>
            </a:r>
            <a:endParaRPr lang="pt-BR" sz="72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868" y="1241080"/>
            <a:ext cx="5062980" cy="44839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Elipse 4"/>
          <p:cNvSpPr/>
          <p:nvPr/>
        </p:nvSpPr>
        <p:spPr>
          <a:xfrm>
            <a:off x="4591049" y="1398500"/>
            <a:ext cx="206375" cy="2313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/>
          <p:cNvSpPr/>
          <p:nvPr/>
        </p:nvSpPr>
        <p:spPr>
          <a:xfrm>
            <a:off x="2045843" y="1394210"/>
            <a:ext cx="206375" cy="2313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4754561" y="1724025"/>
            <a:ext cx="447675" cy="1809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271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56911"/>
            <a:ext cx="9144000" cy="979865"/>
          </a:xfrm>
        </p:spPr>
        <p:txBody>
          <a:bodyPr anchor="t">
            <a:noAutofit/>
          </a:bodyPr>
          <a:lstStyle/>
          <a:p>
            <a:r>
              <a:rPr lang="pt-BR" sz="72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OBRIGADO!</a:t>
            </a:r>
            <a:endParaRPr lang="pt-BR" sz="8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95260" y="1642475"/>
            <a:ext cx="4363015" cy="3843410"/>
          </a:xfrm>
        </p:spPr>
        <p:txBody>
          <a:bodyPr>
            <a:noAutofit/>
          </a:bodyPr>
          <a:lstStyle/>
          <a:p>
            <a:pPr algn="l"/>
            <a:r>
              <a:rPr lang="pt-BR" sz="22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Life &amp; Professional </a:t>
            </a:r>
            <a:r>
              <a:rPr lang="pt-BR" sz="2200" dirty="0" err="1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Coach</a:t>
            </a:r>
            <a:r>
              <a:rPr lang="pt-BR" sz="22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pt-BR" sz="22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–</a:t>
            </a:r>
          </a:p>
          <a:p>
            <a:pPr algn="l"/>
            <a:r>
              <a:rPr lang="pt-BR" sz="22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Sociedade Brasileira de Coaching</a:t>
            </a:r>
          </a:p>
          <a:p>
            <a:pPr algn="l"/>
            <a:r>
              <a:rPr lang="pt-BR" sz="22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MBA – Análise de Processos de Negócio</a:t>
            </a:r>
          </a:p>
          <a:p>
            <a:pPr algn="l"/>
            <a:r>
              <a:rPr lang="pt-BR" sz="22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Análise e Desenvolvimento de Sistemas</a:t>
            </a:r>
          </a:p>
          <a:p>
            <a:pPr algn="l"/>
            <a:r>
              <a:rPr lang="pt-BR" sz="22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CSM – </a:t>
            </a:r>
            <a:r>
              <a:rPr lang="pt-BR" sz="2200" dirty="0" err="1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Certified</a:t>
            </a:r>
            <a:r>
              <a:rPr lang="pt-BR" sz="22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pt-BR" sz="2200" dirty="0" err="1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Scrum</a:t>
            </a:r>
            <a:r>
              <a:rPr lang="pt-BR" sz="22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Master</a:t>
            </a:r>
          </a:p>
          <a:p>
            <a:pPr algn="l"/>
            <a:r>
              <a:rPr lang="pt-BR" sz="22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KMP – </a:t>
            </a:r>
            <a:r>
              <a:rPr lang="pt-BR" sz="2200" dirty="0" err="1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Kanban</a:t>
            </a:r>
            <a:r>
              <a:rPr lang="pt-BR" sz="22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Management Professional</a:t>
            </a:r>
            <a:endParaRPr lang="pt-BR" sz="22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4" name="Picture 3" descr="I:\TDC2017\Logos\TDC2017\logo-tdc-vertical-A4.e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451" y="5485885"/>
            <a:ext cx="1575993" cy="999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21" y="1642475"/>
            <a:ext cx="3956721" cy="484302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8009" r="50616" b="50292"/>
          <a:stretch/>
        </p:blipFill>
        <p:spPr>
          <a:xfrm>
            <a:off x="25545" y="1111516"/>
            <a:ext cx="1468546" cy="1443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635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848</TotalTime>
  <Words>240</Words>
  <Application>Microsoft Office PowerPoint</Application>
  <PresentationFormat>Apresentação na tela (4:3)</PresentationFormat>
  <Paragraphs>38</Paragraphs>
  <Slides>15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Calibri Light</vt:lpstr>
      <vt:lpstr>Ebrima</vt:lpstr>
      <vt:lpstr>Gill Sans MT</vt:lpstr>
      <vt:lpstr>Goudy Old Style</vt:lpstr>
      <vt:lpstr>Wingdings</vt:lpstr>
      <vt:lpstr>Tema do Office</vt:lpstr>
      <vt:lpstr>1_Personalizar design</vt:lpstr>
      <vt:lpstr>Personalizar design</vt:lpstr>
      <vt:lpstr>Inventário Florestal Digital: um premiado case de inovação </vt:lpstr>
      <vt:lpstr>O PROBLEMA</vt:lpstr>
      <vt:lpstr>Qual é o propósito do Projeto?</vt:lpstr>
      <vt:lpstr>Qual é o propósito do Projeto?</vt:lpstr>
      <vt:lpstr> DIFICULDADES</vt:lpstr>
      <vt:lpstr>DIFICULDADES</vt:lpstr>
      <vt:lpstr>BAH, TUDO ISSO VAI DAR CERTO?</vt:lpstr>
      <vt:lpstr>Apresentação do PowerPoint</vt:lpstr>
      <vt:lpstr>Apresentação do PowerPoint</vt:lpstr>
      <vt:lpstr>Apresentação do PowerPoint</vt:lpstr>
      <vt:lpstr>RESULTADOS</vt:lpstr>
      <vt:lpstr>Apresentação do PowerPoint</vt:lpstr>
      <vt:lpstr>Apresentação do PowerPoint</vt:lpstr>
      <vt:lpstr>NETWORKING</vt:lpstr>
      <vt:lpstr>OBRIGADO!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karoline Bertotto</dc:creator>
  <cp:lastModifiedBy>Carlos Baldissera</cp:lastModifiedBy>
  <cp:revision>82</cp:revision>
  <dcterms:created xsi:type="dcterms:W3CDTF">2018-01-25T12:12:13Z</dcterms:created>
  <dcterms:modified xsi:type="dcterms:W3CDTF">2018-12-05T00:03:36Z</dcterms:modified>
</cp:coreProperties>
</file>